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14335-DDEA-453A-8514-10D42FB0BA86}" v="4" dt="2021-04-20T15:36:42.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3A414335-DDEA-453A-8514-10D42FB0BA86}"/>
    <pc:docChg chg="modSld">
      <pc:chgData name="Filaroski, Taylor" userId="808e8b38-dcd7-4790-8255-e9ab0a59a131" providerId="ADAL" clId="{3A414335-DDEA-453A-8514-10D42FB0BA86}" dt="2021-04-20T15:36:51.071" v="19" actId="20577"/>
      <pc:docMkLst>
        <pc:docMk/>
      </pc:docMkLst>
      <pc:sldChg chg="modSp mod">
        <pc:chgData name="Filaroski, Taylor" userId="808e8b38-dcd7-4790-8255-e9ab0a59a131" providerId="ADAL" clId="{3A414335-DDEA-453A-8514-10D42FB0BA86}" dt="2021-04-20T15:36:34.033" v="12" actId="20577"/>
        <pc:sldMkLst>
          <pc:docMk/>
          <pc:sldMk cId="902281997" sldId="505"/>
        </pc:sldMkLst>
        <pc:graphicFrameChg chg="modGraphic">
          <ac:chgData name="Filaroski, Taylor" userId="808e8b38-dcd7-4790-8255-e9ab0a59a131" providerId="ADAL" clId="{3A414335-DDEA-453A-8514-10D42FB0BA86}" dt="2021-04-20T15:36:34.033" v="12"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3A414335-DDEA-453A-8514-10D42FB0BA86}" dt="2021-04-20T15:36:51.071" v="19" actId="20577"/>
        <pc:sldMkLst>
          <pc:docMk/>
          <pc:sldMk cId="4219494486" sldId="506"/>
        </pc:sldMkLst>
        <pc:graphicFrameChg chg="modGraphic">
          <ac:chgData name="Filaroski, Taylor" userId="808e8b38-dcd7-4790-8255-e9ab0a59a131" providerId="ADAL" clId="{3A414335-DDEA-453A-8514-10D42FB0BA86}" dt="2021-04-20T15:36:51.071" v="19" actId="20577"/>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71CF1E66-93F7-4F6F-97DF-9087555C6E65}"/>
    <pc:docChg chg="delSld modSld">
      <pc:chgData name="Beem, Corinn" userId="c940195d-46ad-491a-b089-963483842aae" providerId="ADAL" clId="{71CF1E66-93F7-4F6F-97DF-9087555C6E65}" dt="2021-04-12T18:26:32.638" v="198" actId="20577"/>
      <pc:docMkLst>
        <pc:docMk/>
      </pc:docMkLst>
      <pc:sldChg chg="modSp mod modNotesTx">
        <pc:chgData name="Beem, Corinn" userId="c940195d-46ad-491a-b089-963483842aae" providerId="ADAL" clId="{71CF1E66-93F7-4F6F-97DF-9087555C6E65}" dt="2021-04-12T18:25:57.035" v="134" actId="20577"/>
        <pc:sldMkLst>
          <pc:docMk/>
          <pc:sldMk cId="3309063412" sldId="503"/>
        </pc:sldMkLst>
        <pc:spChg chg="mod">
          <ac:chgData name="Beem, Corinn" userId="c940195d-46ad-491a-b089-963483842aae" providerId="ADAL" clId="{71CF1E66-93F7-4F6F-97DF-9087555C6E65}" dt="2021-04-12T18:25:48.152" v="118" actId="20577"/>
          <ac:spMkLst>
            <pc:docMk/>
            <pc:sldMk cId="3309063412" sldId="503"/>
            <ac:spMk id="2" creationId="{B6B9F291-16BF-4C3F-83DE-B220C1AF1282}"/>
          </ac:spMkLst>
        </pc:spChg>
      </pc:sldChg>
      <pc:sldChg chg="modSp mod modNotesTx">
        <pc:chgData name="Beem, Corinn" userId="c940195d-46ad-491a-b089-963483842aae" providerId="ADAL" clId="{71CF1E66-93F7-4F6F-97DF-9087555C6E65}" dt="2021-04-12T18:26:06.111" v="150" actId="20577"/>
        <pc:sldMkLst>
          <pc:docMk/>
          <pc:sldMk cId="4020193246" sldId="504"/>
        </pc:sldMkLst>
        <pc:spChg chg="mod">
          <ac:chgData name="Beem, Corinn" userId="c940195d-46ad-491a-b089-963483842aae" providerId="ADAL" clId="{71CF1E66-93F7-4F6F-97DF-9087555C6E65}" dt="2021-04-12T18:26:02.488" v="142" actId="20577"/>
          <ac:spMkLst>
            <pc:docMk/>
            <pc:sldMk cId="4020193246" sldId="504"/>
            <ac:spMk id="2" creationId="{B6B9F291-16BF-4C3F-83DE-B220C1AF1282}"/>
          </ac:spMkLst>
        </pc:spChg>
      </pc:sldChg>
      <pc:sldChg chg="modSp mod modNotesTx">
        <pc:chgData name="Beem, Corinn" userId="c940195d-46ad-491a-b089-963483842aae" providerId="ADAL" clId="{71CF1E66-93F7-4F6F-97DF-9087555C6E65}" dt="2021-04-12T18:26:13.368" v="166" actId="20577"/>
        <pc:sldMkLst>
          <pc:docMk/>
          <pc:sldMk cId="902281997" sldId="505"/>
        </pc:sldMkLst>
        <pc:spChg chg="mod">
          <ac:chgData name="Beem, Corinn" userId="c940195d-46ad-491a-b089-963483842aae" providerId="ADAL" clId="{71CF1E66-93F7-4F6F-97DF-9087555C6E65}" dt="2021-04-12T18:26:09.247" v="158" actId="20577"/>
          <ac:spMkLst>
            <pc:docMk/>
            <pc:sldMk cId="902281997" sldId="505"/>
            <ac:spMk id="2" creationId="{B6B9F291-16BF-4C3F-83DE-B220C1AF1282}"/>
          </ac:spMkLst>
        </pc:spChg>
      </pc:sldChg>
      <pc:sldChg chg="modSp mod modNotesTx">
        <pc:chgData name="Beem, Corinn" userId="c940195d-46ad-491a-b089-963483842aae" providerId="ADAL" clId="{71CF1E66-93F7-4F6F-97DF-9087555C6E65}" dt="2021-04-12T18:26:26.777" v="190" actId="20577"/>
        <pc:sldMkLst>
          <pc:docMk/>
          <pc:sldMk cId="4219494486" sldId="506"/>
        </pc:sldMkLst>
        <pc:spChg chg="mod">
          <ac:chgData name="Beem, Corinn" userId="c940195d-46ad-491a-b089-963483842aae" providerId="ADAL" clId="{71CF1E66-93F7-4F6F-97DF-9087555C6E65}" dt="2021-04-12T18:26:21.147" v="182" actId="20577"/>
          <ac:spMkLst>
            <pc:docMk/>
            <pc:sldMk cId="4219494486" sldId="506"/>
            <ac:spMk id="2" creationId="{B6B9F291-16BF-4C3F-83DE-B220C1AF1282}"/>
          </ac:spMkLst>
        </pc:spChg>
      </pc:sldChg>
      <pc:sldChg chg="modSp mod">
        <pc:chgData name="Beem, Corinn" userId="c940195d-46ad-491a-b089-963483842aae" providerId="ADAL" clId="{71CF1E66-93F7-4F6F-97DF-9087555C6E65}" dt="2021-04-12T18:26:32.638" v="198" actId="20577"/>
        <pc:sldMkLst>
          <pc:docMk/>
          <pc:sldMk cId="3544745729" sldId="511"/>
        </pc:sldMkLst>
        <pc:spChg chg="mod">
          <ac:chgData name="Beem, Corinn" userId="c940195d-46ad-491a-b089-963483842aae" providerId="ADAL" clId="{71CF1E66-93F7-4F6F-97DF-9087555C6E65}" dt="2021-04-12T18:26:32.638" v="198" actId="20577"/>
          <ac:spMkLst>
            <pc:docMk/>
            <pc:sldMk cId="3544745729" sldId="511"/>
            <ac:spMk id="5" creationId="{3E532E98-B6B5-4ACC-BAF8-6B4F7E7C68E3}"/>
          </ac:spMkLst>
        </pc:spChg>
      </pc:sldChg>
      <pc:sldChg chg="modSp mod">
        <pc:chgData name="Beem, Corinn" userId="c940195d-46ad-491a-b089-963483842aae" providerId="ADAL" clId="{71CF1E66-93F7-4F6F-97DF-9087555C6E65}" dt="2021-04-12T18:24:41.513" v="94" actId="20577"/>
        <pc:sldMkLst>
          <pc:docMk/>
          <pc:sldMk cId="4189796286" sldId="513"/>
        </pc:sldMkLst>
        <pc:spChg chg="mod">
          <ac:chgData name="Beem, Corinn" userId="c940195d-46ad-491a-b089-963483842aae" providerId="ADAL" clId="{71CF1E66-93F7-4F6F-97DF-9087555C6E65}" dt="2021-04-12T18:24:41.513" v="94" actId="20577"/>
          <ac:spMkLst>
            <pc:docMk/>
            <pc:sldMk cId="4189796286" sldId="513"/>
            <ac:spMk id="6" creationId="{7ADE84E5-34FE-4C41-9602-1621F6B66961}"/>
          </ac:spMkLst>
        </pc:spChg>
      </pc:sldChg>
      <pc:sldChg chg="modSp">
        <pc:chgData name="Beem, Corinn" userId="c940195d-46ad-491a-b089-963483842aae" providerId="ADAL" clId="{71CF1E66-93F7-4F6F-97DF-9087555C6E65}" dt="2021-04-12T18:19:14.464" v="0"/>
        <pc:sldMkLst>
          <pc:docMk/>
          <pc:sldMk cId="4291394701" sldId="540"/>
        </pc:sldMkLst>
        <pc:spChg chg="mod">
          <ac:chgData name="Beem, Corinn" userId="c940195d-46ad-491a-b089-963483842aae" providerId="ADAL" clId="{71CF1E66-93F7-4F6F-97DF-9087555C6E65}" dt="2021-04-12T18:19:14.464" v="0"/>
          <ac:spMkLst>
            <pc:docMk/>
            <pc:sldMk cId="4291394701" sldId="540"/>
            <ac:spMk id="2" creationId="{D85898C7-A09F-41F6-AAC4-07C7EEEB728B}"/>
          </ac:spMkLst>
        </pc:spChg>
      </pc:sldChg>
      <pc:sldChg chg="modSp mod modNotesTx">
        <pc:chgData name="Beem, Corinn" userId="c940195d-46ad-491a-b089-963483842aae" providerId="ADAL" clId="{71CF1E66-93F7-4F6F-97DF-9087555C6E65}" dt="2021-04-12T18:23:32.525" v="81" actId="20577"/>
        <pc:sldMkLst>
          <pc:docMk/>
          <pc:sldMk cId="1503661817" sldId="558"/>
        </pc:sldMkLst>
        <pc:spChg chg="mod">
          <ac:chgData name="Beem, Corinn" userId="c940195d-46ad-491a-b089-963483842aae" providerId="ADAL" clId="{71CF1E66-93F7-4F6F-97DF-9087555C6E65}" dt="2021-04-12T18:22:28.745" v="6" actId="20577"/>
          <ac:spMkLst>
            <pc:docMk/>
            <pc:sldMk cId="1503661817" sldId="558"/>
            <ac:spMk id="2" creationId="{D4A1F4AB-06D3-41C7-A09F-523B103E846F}"/>
          </ac:spMkLst>
        </pc:spChg>
        <pc:spChg chg="mod">
          <ac:chgData name="Beem, Corinn" userId="c940195d-46ad-491a-b089-963483842aae" providerId="ADAL" clId="{71CF1E66-93F7-4F6F-97DF-9087555C6E65}" dt="2021-04-12T18:22:37.264" v="10" actId="6549"/>
          <ac:spMkLst>
            <pc:docMk/>
            <pc:sldMk cId="1503661817" sldId="558"/>
            <ac:spMk id="37" creationId="{D75644BC-53EB-4AF2-A3A5-26E88A22BB8C}"/>
          </ac:spMkLst>
        </pc:spChg>
        <pc:spChg chg="mod">
          <ac:chgData name="Beem, Corinn" userId="c940195d-46ad-491a-b089-963483842aae" providerId="ADAL" clId="{71CF1E66-93F7-4F6F-97DF-9087555C6E65}" dt="2021-04-12T18:22:44.073" v="22" actId="20577"/>
          <ac:spMkLst>
            <pc:docMk/>
            <pc:sldMk cId="1503661817" sldId="558"/>
            <ac:spMk id="38" creationId="{5A6BADBE-CE4A-4C98-A48D-9DBDD1BE71D5}"/>
          </ac:spMkLst>
        </pc:spChg>
        <pc:spChg chg="mod">
          <ac:chgData name="Beem, Corinn" userId="c940195d-46ad-491a-b089-963483842aae" providerId="ADAL" clId="{71CF1E66-93F7-4F6F-97DF-9087555C6E65}" dt="2021-04-12T18:22:51.661" v="38" actId="20577"/>
          <ac:spMkLst>
            <pc:docMk/>
            <pc:sldMk cId="1503661817" sldId="558"/>
            <ac:spMk id="39" creationId="{5249E791-5DF4-48F1-B804-0AF87B3ED6B2}"/>
          </ac:spMkLst>
        </pc:spChg>
        <pc:spChg chg="mod">
          <ac:chgData name="Beem, Corinn" userId="c940195d-46ad-491a-b089-963483842aae" providerId="ADAL" clId="{71CF1E66-93F7-4F6F-97DF-9087555C6E65}" dt="2021-04-12T18:23:08.856" v="40" actId="20577"/>
          <ac:spMkLst>
            <pc:docMk/>
            <pc:sldMk cId="1503661817" sldId="558"/>
            <ac:spMk id="40" creationId="{BABD2D6F-67C6-428E-9B6E-575730D25AB1}"/>
          </ac:spMkLst>
        </pc:spChg>
      </pc:sldChg>
      <pc:sldChg chg="addSp modSp mod">
        <pc:chgData name="Beem, Corinn" userId="c940195d-46ad-491a-b089-963483842aae" providerId="ADAL" clId="{71CF1E66-93F7-4F6F-97DF-9087555C6E65}" dt="2021-04-12T18:25:42.280" v="102" actId="20577"/>
        <pc:sldMkLst>
          <pc:docMk/>
          <pc:sldMk cId="2489502936" sldId="559"/>
        </pc:sldMkLst>
        <pc:spChg chg="mod">
          <ac:chgData name="Beem, Corinn" userId="c940195d-46ad-491a-b089-963483842aae" providerId="ADAL" clId="{71CF1E66-93F7-4F6F-97DF-9087555C6E65}" dt="2021-04-12T18:25:42.280" v="102" actId="20577"/>
          <ac:spMkLst>
            <pc:docMk/>
            <pc:sldMk cId="2489502936" sldId="559"/>
            <ac:spMk id="2" creationId="{D4A1F4AB-06D3-41C7-A09F-523B103E846F}"/>
          </ac:spMkLst>
        </pc:spChg>
        <pc:picChg chg="add mod">
          <ac:chgData name="Beem, Corinn" userId="c940195d-46ad-491a-b089-963483842aae" providerId="ADAL" clId="{71CF1E66-93F7-4F6F-97DF-9087555C6E65}" dt="2021-04-12T18:19:34.066" v="2" actId="14826"/>
          <ac:picMkLst>
            <pc:docMk/>
            <pc:sldMk cId="2489502936" sldId="559"/>
            <ac:picMk id="3" creationId="{813BD90B-784D-4273-B390-3218DB74E022}"/>
          </ac:picMkLst>
        </pc:picChg>
      </pc:sldChg>
      <pc:sldChg chg="del">
        <pc:chgData name="Beem, Corinn" userId="c940195d-46ad-491a-b089-963483842aae" providerId="ADAL" clId="{71CF1E66-93F7-4F6F-97DF-9087555C6E65}" dt="2021-04-12T18:19:59.043" v="3" actId="47"/>
        <pc:sldMkLst>
          <pc:docMk/>
          <pc:sldMk cId="597215285" sldId="561"/>
        </pc:sldMkLst>
      </pc:sldChg>
    </pc:docChg>
  </pc:docChgLst>
  <pc:docChgLst>
    <pc:chgData name="Simons, Zach" userId="S::zach.simons@kimley-horn.com::3a5217f5-eaac-4f0f-b23c-aa59983becee" providerId="AD" clId="Web-{A72EBF9F-90A8-C000-07CC-D8A1208C434B}"/>
    <pc:docChg chg="modSld">
      <pc:chgData name="Simons, Zach" userId="S::zach.simons@kimley-horn.com::3a5217f5-eaac-4f0f-b23c-aa59983becee" providerId="AD" clId="Web-{A72EBF9F-90A8-C000-07CC-D8A1208C434B}" dt="2021-04-17T17:00:00.851" v="258"/>
      <pc:docMkLst>
        <pc:docMk/>
      </pc:docMkLst>
      <pc:sldChg chg="delSp modSp modNotes">
        <pc:chgData name="Simons, Zach" userId="S::zach.simons@kimley-horn.com::3a5217f5-eaac-4f0f-b23c-aa59983becee" providerId="AD" clId="Web-{A72EBF9F-90A8-C000-07CC-D8A1208C434B}" dt="2021-04-17T16:52:45.104" v="38"/>
        <pc:sldMkLst>
          <pc:docMk/>
          <pc:sldMk cId="3309063412" sldId="503"/>
        </pc:sldMkLst>
        <pc:spChg chg="del">
          <ac:chgData name="Simons, Zach" userId="S::zach.simons@kimley-horn.com::3a5217f5-eaac-4f0f-b23c-aa59983becee" providerId="AD" clId="Web-{A72EBF9F-90A8-C000-07CC-D8A1208C434B}" dt="2021-04-17T16:51:55.525" v="26"/>
          <ac:spMkLst>
            <pc:docMk/>
            <pc:sldMk cId="3309063412" sldId="503"/>
            <ac:spMk id="6" creationId="{7027257B-4FDA-4D5E-B242-50F7A10EADD1}"/>
          </ac:spMkLst>
        </pc:spChg>
        <pc:graphicFrameChg chg="mod modGraphic">
          <ac:chgData name="Simons, Zach" userId="S::zach.simons@kimley-horn.com::3a5217f5-eaac-4f0f-b23c-aa59983becee" providerId="AD" clId="Web-{A72EBF9F-90A8-C000-07CC-D8A1208C434B}" dt="2021-04-17T16:52:45.104" v="38"/>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A72EBF9F-90A8-C000-07CC-D8A1208C434B}" dt="2021-04-17T16:52:22.244" v="32"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A72EBF9F-90A8-C000-07CC-D8A1208C434B}" dt="2021-04-17T16:55:11.218" v="103"/>
        <pc:sldMkLst>
          <pc:docMk/>
          <pc:sldMk cId="4020193246" sldId="504"/>
        </pc:sldMkLst>
        <pc:spChg chg="del">
          <ac:chgData name="Simons, Zach" userId="S::zach.simons@kimley-horn.com::3a5217f5-eaac-4f0f-b23c-aa59983becee" providerId="AD" clId="Web-{A72EBF9F-90A8-C000-07CC-D8A1208C434B}" dt="2021-04-17T16:53:09.746" v="40"/>
          <ac:spMkLst>
            <pc:docMk/>
            <pc:sldMk cId="4020193246" sldId="504"/>
            <ac:spMk id="13" creationId="{7C7FFC2C-F58B-47EB-A1E1-BAECCAC1B2D6}"/>
          </ac:spMkLst>
        </pc:spChg>
        <pc:graphicFrameChg chg="mod modGraphic">
          <ac:chgData name="Simons, Zach" userId="S::zach.simons@kimley-horn.com::3a5217f5-eaac-4f0f-b23c-aa59983becee" providerId="AD" clId="Web-{A72EBF9F-90A8-C000-07CC-D8A1208C434B}" dt="2021-04-17T16:54:23.295" v="96"/>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A72EBF9F-90A8-C000-07CC-D8A1208C434B}" dt="2021-04-17T16:53:24.855" v="53"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A72EBF9F-90A8-C000-07CC-D8A1208C434B}" dt="2021-04-17T16:57:52.020" v="185"/>
        <pc:sldMkLst>
          <pc:docMk/>
          <pc:sldMk cId="902281997" sldId="505"/>
        </pc:sldMkLst>
        <pc:spChg chg="del">
          <ac:chgData name="Simons, Zach" userId="S::zach.simons@kimley-horn.com::3a5217f5-eaac-4f0f-b23c-aa59983becee" providerId="AD" clId="Web-{A72EBF9F-90A8-C000-07CC-D8A1208C434B}" dt="2021-04-17T16:55:15.562" v="104"/>
          <ac:spMkLst>
            <pc:docMk/>
            <pc:sldMk cId="902281997" sldId="505"/>
            <ac:spMk id="12" creationId="{EDA7E727-9C9E-4D55-9990-8176FBF51CA0}"/>
          </ac:spMkLst>
        </pc:spChg>
        <pc:graphicFrameChg chg="mod modGraphic">
          <ac:chgData name="Simons, Zach" userId="S::zach.simons@kimley-horn.com::3a5217f5-eaac-4f0f-b23c-aa59983becee" providerId="AD" clId="Web-{A72EBF9F-90A8-C000-07CC-D8A1208C434B}" dt="2021-04-17T16:57:14.768" v="180"/>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A72EBF9F-90A8-C000-07CC-D8A1208C434B}" dt="2021-04-17T16:55:47.219" v="107"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A72EBF9F-90A8-C000-07CC-D8A1208C434B}" dt="2021-04-17T17:00:00.851" v="258"/>
        <pc:sldMkLst>
          <pc:docMk/>
          <pc:sldMk cId="4219494486" sldId="506"/>
        </pc:sldMkLst>
        <pc:spChg chg="del">
          <ac:chgData name="Simons, Zach" userId="S::zach.simons@kimley-horn.com::3a5217f5-eaac-4f0f-b23c-aa59983becee" providerId="AD" clId="Web-{A72EBF9F-90A8-C000-07CC-D8A1208C434B}" dt="2021-04-17T16:58:08.692" v="187"/>
          <ac:spMkLst>
            <pc:docMk/>
            <pc:sldMk cId="4219494486" sldId="506"/>
            <ac:spMk id="12" creationId="{7F681DB6-4BFB-441E-BB96-7BED17AB88F6}"/>
          </ac:spMkLst>
        </pc:spChg>
        <pc:graphicFrameChg chg="mod modGraphic">
          <ac:chgData name="Simons, Zach" userId="S::zach.simons@kimley-horn.com::3a5217f5-eaac-4f0f-b23c-aa59983becee" providerId="AD" clId="Web-{A72EBF9F-90A8-C000-07CC-D8A1208C434B}" dt="2021-04-17T16:59:40.648" v="251"/>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A72EBF9F-90A8-C000-07CC-D8A1208C434B}" dt="2021-04-17T16:58:33.599" v="201"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Henry County Airport </a:t>
            </a:r>
            <a:r>
              <a:rPr lang="en-US" dirty="0"/>
              <a:t>created 15 jobs earning $680 thousand in payroll, contributed $929 thousand in value added, and generated a total economic output of $1.8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Henry County Airport. As this slide shows, Henry County Airport supports 15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County Airport generates $680,000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Henry County Airport contributes $929,000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Henry County Airport contributes $1.8 million in business revenue generated by on-airport activity and visitor spending. This metric encompasses payroll and valued added and thus represents the total economic output of Henry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Henry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Henry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$680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$929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Henry County Airport Is </a:t>
            </a:r>
            <a:br>
              <a:rPr lang="en-US" dirty="0"/>
            </a:br>
            <a:r>
              <a:rPr lang="en-US" dirty="0"/>
              <a:t>Just Local?</a:t>
            </a:r>
          </a:p>
        </p:txBody>
      </p:sp>
      <p:pic>
        <p:nvPicPr>
          <p:cNvPr id="3" name="Picture 2">
            <a:extLst>
              <a:ext uri="{FF2B5EF4-FFF2-40B4-BE49-F238E27FC236}">
                <a16:creationId xmlns:a16="http://schemas.microsoft.com/office/drawing/2014/main" id="{813BD90B-784D-4273-B390-3218DB74E0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7" y="1705708"/>
            <a:ext cx="7639260" cy="499708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Henry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976672370"/>
              </p:ext>
            </p:extLst>
          </p:nvPr>
        </p:nvGraphicFramePr>
        <p:xfrm>
          <a:off x="2229134" y="2559050"/>
          <a:ext cx="9501161"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932715871"/>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$374,000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$143,000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$163,000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$680,000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Henry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Henry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361351677"/>
              </p:ext>
            </p:extLst>
          </p:nvPr>
        </p:nvGraphicFramePr>
        <p:xfrm>
          <a:off x="2230759" y="2559050"/>
          <a:ext cx="9501164" cy="1751773"/>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2">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$433,000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$212,000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$284,000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$929,000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540175349"/>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$881,000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$409,000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$481,000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a:solidFill>
                            <a:srgbClr val="000000"/>
                          </a:solidFill>
                          <a:effectLst/>
                          <a:latin typeface="Arial"/>
                          <a:cs typeface="Arial"/>
                        </a:rPr>
                        <a:t>$1,800,000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Henry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Henry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PHT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purl.org/dc/dcmitype/"/>
    <ds:schemaRef ds:uri="http://schemas.microsoft.com/office/2006/documentManagement/types"/>
    <ds:schemaRef ds:uri="http://purl.org/dc/terms/"/>
    <ds:schemaRef ds:uri="52860726-b653-4eba-8fc1-cfbf91000526"/>
    <ds:schemaRef ds:uri="http://schemas.microsoft.com/office/infopath/2007/PartnerControls"/>
    <ds:schemaRef ds:uri="http://schemas.microsoft.com/office/2006/metadata/properties"/>
    <ds:schemaRef ds:uri="http://www.w3.org/XML/1998/namespace"/>
    <ds:schemaRef ds:uri="http://purl.org/dc/elements/1.1/"/>
    <ds:schemaRef ds:uri="http://schemas.openxmlformats.org/package/2006/metadata/core-properties"/>
    <ds:schemaRef ds:uri="b2e1dacc-c954-4408-aa44-64ef90b7ce3a"/>
    <ds:schemaRef ds:uri="c18e8617-fc0f-4dda-a87a-c0ec120ddf92"/>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3322</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Henry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Henry County Airport Impacts</vt:lpstr>
      <vt:lpstr>Think Henry County Airport Is  Just Local?</vt:lpstr>
      <vt:lpstr>Henry County Airport Economic Impacts - Jobs</vt:lpstr>
      <vt:lpstr>Henry County Airport Economic Impacts – Payroll</vt:lpstr>
      <vt:lpstr>Henry County Airport Economic Impacts – Value Added</vt:lpstr>
      <vt:lpstr>Henry County Airport Economic Impacts – Business Revenue </vt:lpstr>
      <vt:lpstr>Tax Analysis</vt:lpstr>
      <vt:lpstr>Statewide Tax Impacts</vt:lpstr>
      <vt:lpstr>Additional  Aviation Benefits</vt:lpstr>
      <vt:lpstr>Case  Studies</vt:lpstr>
      <vt:lpstr>Henry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72</cp:revision>
  <dcterms:created xsi:type="dcterms:W3CDTF">2021-03-17T12:38:10Z</dcterms:created>
  <dcterms:modified xsi:type="dcterms:W3CDTF">2021-04-20T15:36:52Z</dcterms:modified>
</cp:coreProperties>
</file>